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8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734" r:id="rId29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94" Type="http://schemas.openxmlformats.org/officeDocument/2006/relationships/slide" Target="slides/slide17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a:extLst>
              <a:ext uri="{FF2B5EF4-FFF2-40B4-BE49-F238E27FC236}">
                <a16:creationId xmlns:a16="http://schemas.microsoft.com/office/drawing/2014/main" id="{9E66ABCF-B027-3A17-17F4-36634FE11CD5}"/>
              </a:ext>
            </a:extLst>
          </p:cNvPr>
          <p:cNvSpPr>
            <a:spLocks noGrp="1" noRot="1" noChangeAspect="1" noChangeArrowheads="1" noTextEdit="1"/>
          </p:cNvSpPr>
          <p:nvPr>
            <p:ph type="sldImg"/>
          </p:nvPr>
        </p:nvSpPr>
        <p:spPr>
          <a:ln/>
        </p:spPr>
      </p:sp>
      <p:graphicFrame>
        <p:nvGraphicFramePr>
          <p:cNvPr id="3" name="Table 2">
            <a:extLst>
              <a:ext uri="{FF2B5EF4-FFF2-40B4-BE49-F238E27FC236}">
                <a16:creationId xmlns:a16="http://schemas.microsoft.com/office/drawing/2014/main" id="{1A66F281-EECC-2E20-826B-BDA7A1E9AC4F}"/>
              </a:ext>
            </a:extLst>
          </p:cNvPr>
          <p:cNvGraphicFramePr>
            <a:graphicFrameLocks noGrp="1"/>
          </p:cNvGraphicFramePr>
          <p:nvPr/>
        </p:nvGraphicFramePr>
        <p:xfrm>
          <a:off x="598488" y="5105400"/>
          <a:ext cx="5759450" cy="2913063"/>
        </p:xfrm>
        <a:graphic>
          <a:graphicData uri="http://schemas.openxmlformats.org/drawingml/2006/table">
            <a:tbl>
              <a:tblPr firstRow="1" bandRow="1">
                <a:tableStyleId>{616DA210-FB5B-4158-B5E0-FEB733F419BA}</a:tableStyleId>
              </a:tblPr>
              <a:tblGrid>
                <a:gridCol w="1271567">
                  <a:extLst>
                    <a:ext uri="{9D8B030D-6E8A-4147-A177-3AD203B41FA5}">
                      <a16:colId xmlns:a16="http://schemas.microsoft.com/office/drawing/2014/main" val="20000"/>
                    </a:ext>
                  </a:extLst>
                </a:gridCol>
                <a:gridCol w="4487883">
                  <a:extLst>
                    <a:ext uri="{9D8B030D-6E8A-4147-A177-3AD203B41FA5}">
                      <a16:colId xmlns:a16="http://schemas.microsoft.com/office/drawing/2014/main" val="20001"/>
                    </a:ext>
                  </a:extLst>
                </a:gridCol>
              </a:tblGrid>
              <a:tr h="660499">
                <a:tc>
                  <a:txBody>
                    <a:bodyPr/>
                    <a:lstStyle/>
                    <a:p>
                      <a:r>
                        <a:rPr lang="en-US" sz="2200" dirty="0"/>
                        <a:t>Term</a:t>
                      </a:r>
                    </a:p>
                  </a:txBody>
                  <a:tcPr marL="89758" marR="89758" marT="56314" marB="56314"/>
                </a:tc>
                <a:tc>
                  <a:txBody>
                    <a:bodyPr/>
                    <a:lstStyle/>
                    <a:p>
                      <a:r>
                        <a:rPr lang="en-US" sz="2200" dirty="0"/>
                        <a:t>Notes:</a:t>
                      </a:r>
                    </a:p>
                  </a:txBody>
                  <a:tcPr marL="89758" marR="89758" marT="56314" marB="56314"/>
                </a:tc>
                <a:extLst>
                  <a:ext uri="{0D108BD9-81ED-4DB2-BD59-A6C34878D82A}">
                    <a16:rowId xmlns:a16="http://schemas.microsoft.com/office/drawing/2014/main" val="10000"/>
                  </a:ext>
                </a:extLst>
              </a:tr>
              <a:tr h="1126282">
                <a:tc>
                  <a:txBody>
                    <a:bodyPr/>
                    <a:lstStyle/>
                    <a:p>
                      <a:r>
                        <a:rPr lang="en-US" sz="2200" dirty="0"/>
                        <a:t>Action</a:t>
                      </a:r>
                      <a:endParaRPr lang="en-US" sz="2200" b="1" dirty="0"/>
                    </a:p>
                  </a:txBody>
                  <a:tcPr marL="89758" marR="89758" marT="56314" marB="56314"/>
                </a:tc>
                <a:tc>
                  <a:txBody>
                    <a:bodyPr/>
                    <a:lstStyle/>
                    <a:p>
                      <a:endParaRPr lang="en-US" sz="2200" dirty="0"/>
                    </a:p>
                    <a:p>
                      <a:endParaRPr lang="en-US" sz="2200" dirty="0"/>
                    </a:p>
                    <a:p>
                      <a:endParaRPr lang="en-US" sz="2200" dirty="0"/>
                    </a:p>
                  </a:txBody>
                  <a:tcPr marL="89758" marR="89758" marT="56314" marB="56314"/>
                </a:tc>
                <a:extLst>
                  <a:ext uri="{0D108BD9-81ED-4DB2-BD59-A6C34878D82A}">
                    <a16:rowId xmlns:a16="http://schemas.microsoft.com/office/drawing/2014/main" val="10001"/>
                  </a:ext>
                </a:extLst>
              </a:tr>
              <a:tr h="1126282">
                <a:tc>
                  <a:txBody>
                    <a:bodyPr/>
                    <a:lstStyle/>
                    <a:p>
                      <a:r>
                        <a:rPr lang="en-US" sz="2200" dirty="0"/>
                        <a:t>Transaction</a:t>
                      </a:r>
                      <a:endParaRPr lang="en-US" sz="2200" b="1" dirty="0"/>
                    </a:p>
                  </a:txBody>
                  <a:tcPr marL="89758" marR="89758" marT="56314" marB="56314"/>
                </a:tc>
                <a:tc>
                  <a:txBody>
                    <a:bodyPr/>
                    <a:lstStyle/>
                    <a:p>
                      <a:endParaRPr lang="en-US" sz="2200" dirty="0"/>
                    </a:p>
                    <a:p>
                      <a:endParaRPr lang="en-US" sz="2200" dirty="0"/>
                    </a:p>
                    <a:p>
                      <a:endParaRPr lang="en-US" sz="2200" dirty="0"/>
                    </a:p>
                  </a:txBody>
                  <a:tcPr marL="89758" marR="89758" marT="56314" marB="56314"/>
                </a:tc>
                <a:extLst>
                  <a:ext uri="{0D108BD9-81ED-4DB2-BD59-A6C34878D82A}">
                    <a16:rowId xmlns:a16="http://schemas.microsoft.com/office/drawing/2014/main" val="10002"/>
                  </a:ext>
                </a:extLst>
              </a:tr>
            </a:tbl>
          </a:graphicData>
        </a:graphic>
      </p:graphicFrame>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33.xml"/><Relationship Id="rId2" Type="http://schemas.openxmlformats.org/officeDocument/2006/relationships/notesSlide" Target="../notesSlides/notesSlide82.xml"/><Relationship Id="rId3" Type="http://schemas.openxmlformats.org/officeDocument/2006/relationships/image" Target="../media/image331.jpeg"/></Relationships>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AF89C60-5461-F76C-7FFE-05C0A8D7F213}"/>
              </a:ext>
            </a:extLst>
          </p:cNvPr>
          <p:cNvSpPr>
            <a:spLocks noGrp="1" noChangeArrowheads="1"/>
          </p:cNvSpPr>
          <p:nvPr>
            <p:ph type="title"/>
          </p:nvPr>
        </p:nvSpPr>
        <p:spPr/>
        <p:txBody>
          <a:bodyPr/>
          <a:lstStyle/>
          <a:p>
            <a:pPr eaLnBrk="1" hangingPunct="1"/>
            <a:r>
              <a:rPr lang="en-US" altLang="zh-CN">
                <a:ea typeface="宋体" panose="02010600030101010101" pitchFamily="2" charset="-122"/>
              </a:rPr>
              <a:t>Key Terms – cont’d</a:t>
            </a:r>
          </a:p>
        </p:txBody>
      </p:sp>
      <p:sp>
        <p:nvSpPr>
          <p:cNvPr id="18435" name="Slide Number Placeholder 4">
            <a:extLst>
              <a:ext uri="{FF2B5EF4-FFF2-40B4-BE49-F238E27FC236}">
                <a16:creationId xmlns:a16="http://schemas.microsoft.com/office/drawing/2014/main" id="{759143C8-BDBD-9E75-0520-44FF234EB2E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88C4D49-FF73-45E8-ABE8-8E570BBADE63}"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4793345" name="Picture 1">
            <a:extLst>
              <a:ext uri="{FF2B5EF4-FFF2-40B4-BE49-F238E27FC236}">
                <a16:creationId xmlns:a16="http://schemas.microsoft.com/office/drawing/2014/main" id="{E63C7530-0FEB-6F7C-9B98-D46884037DE7}"/>
              </a:ext>
            </a:extLst>
          </p:cNvPr>
          <p:cNvPicPr>
            <a:picLocks noChangeAspect="1" noChangeArrowheads="1"/>
          </p:cNvPicPr>
          <p:nvPr/>
        </p:nvPicPr>
        <p:blipFill>
          <a:blip r:embed="rId3" cstate="print"/>
          <a:srcRect/>
          <a:stretch>
            <a:fillRect/>
          </a:stretch>
        </p:blipFill>
        <p:spPr bwMode="auto">
          <a:xfrm>
            <a:off x="6858000" y="5683250"/>
            <a:ext cx="1219200" cy="8699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isometricOffAxis2Left"/>
            <a:lightRig rig="threePt" dir="t"/>
          </a:scene3d>
        </p:spPr>
      </p:pic>
      <p:sp>
        <p:nvSpPr>
          <p:cNvPr id="18437" name="Rectangle 1">
            <a:extLst>
              <a:ext uri="{FF2B5EF4-FFF2-40B4-BE49-F238E27FC236}">
                <a16:creationId xmlns:a16="http://schemas.microsoft.com/office/drawing/2014/main" id="{207E5DF3-CA0E-6121-A9F0-78D81C499FF3}"/>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spcBef>
                <a:spcPct val="50000"/>
              </a:spcBef>
              <a:tabLst>
                <a:tab pos="109538" algn="l"/>
              </a:tabLst>
              <a:defRPr>
                <a:solidFill>
                  <a:schemeClr val="tx1"/>
                </a:solidFill>
                <a:latin typeface="Arial" panose="020B0604020202020204" pitchFamily="34" charset="0"/>
              </a:defRPr>
            </a:lvl1pPr>
            <a:lvl2pPr marL="742950" indent="-285750" eaLnBrk="0" hangingPunct="0">
              <a:spcBef>
                <a:spcPct val="50000"/>
              </a:spcBef>
              <a:tabLst>
                <a:tab pos="109538" algn="l"/>
              </a:tabLst>
              <a:defRPr>
                <a:solidFill>
                  <a:schemeClr val="tx1"/>
                </a:solidFill>
                <a:latin typeface="Arial" panose="020B0604020202020204" pitchFamily="34" charset="0"/>
              </a:defRPr>
            </a:lvl2pPr>
            <a:lvl3pPr marL="1143000" indent="-228600" eaLnBrk="0" hangingPunct="0">
              <a:spcBef>
                <a:spcPct val="50000"/>
              </a:spcBef>
              <a:tabLst>
                <a:tab pos="109538" algn="l"/>
              </a:tabLst>
              <a:defRPr>
                <a:solidFill>
                  <a:schemeClr val="tx1"/>
                </a:solidFill>
                <a:latin typeface="Arial" panose="020B0604020202020204" pitchFamily="34" charset="0"/>
              </a:defRPr>
            </a:lvl3pPr>
            <a:lvl4pPr marL="1600200" indent="-228600" eaLnBrk="0" hangingPunct="0">
              <a:spcBef>
                <a:spcPct val="50000"/>
              </a:spcBef>
              <a:tabLst>
                <a:tab pos="109538" algn="l"/>
              </a:tabLst>
              <a:defRPr>
                <a:solidFill>
                  <a:schemeClr val="tx1"/>
                </a:solidFill>
                <a:latin typeface="Arial" panose="020B0604020202020204" pitchFamily="34" charset="0"/>
              </a:defRPr>
            </a:lvl4pPr>
            <a:lvl5pPr marL="2057400" indent="-228600" eaLnBrk="0" hangingPunct="0">
              <a:spcBef>
                <a:spcPct val="50000"/>
              </a:spcBef>
              <a:tabLst>
                <a:tab pos="109538" algn="l"/>
              </a:tabLst>
              <a:defRPr>
                <a:solidFill>
                  <a:schemeClr val="tx1"/>
                </a:solidFill>
                <a:latin typeface="Arial" panose="020B0604020202020204" pitchFamily="34" charset="0"/>
              </a:defRPr>
            </a:lvl5pPr>
            <a:lvl6pPr marL="2514600" indent="-228600" eaLnBrk="0" fontAlgn="base" hangingPunct="0">
              <a:spcBef>
                <a:spcPct val="50000"/>
              </a:spcBef>
              <a:spcAft>
                <a:spcPct val="0"/>
              </a:spcAft>
              <a:tabLst>
                <a:tab pos="109538" algn="l"/>
              </a:tabLst>
              <a:defRPr>
                <a:solidFill>
                  <a:schemeClr val="tx1"/>
                </a:solidFill>
                <a:latin typeface="Arial" panose="020B0604020202020204" pitchFamily="34" charset="0"/>
              </a:defRPr>
            </a:lvl6pPr>
            <a:lvl7pPr marL="2971800" indent="-228600" eaLnBrk="0" fontAlgn="base" hangingPunct="0">
              <a:spcBef>
                <a:spcPct val="50000"/>
              </a:spcBef>
              <a:spcAft>
                <a:spcPct val="0"/>
              </a:spcAft>
              <a:tabLst>
                <a:tab pos="109538" algn="l"/>
              </a:tabLst>
              <a:defRPr>
                <a:solidFill>
                  <a:schemeClr val="tx1"/>
                </a:solidFill>
                <a:latin typeface="Arial" panose="020B0604020202020204" pitchFamily="34" charset="0"/>
              </a:defRPr>
            </a:lvl7pPr>
            <a:lvl8pPr marL="3429000" indent="-228600" eaLnBrk="0" fontAlgn="base" hangingPunct="0">
              <a:spcBef>
                <a:spcPct val="50000"/>
              </a:spcBef>
              <a:spcAft>
                <a:spcPct val="0"/>
              </a:spcAft>
              <a:tabLst>
                <a:tab pos="109538" algn="l"/>
              </a:tabLst>
              <a:defRPr>
                <a:solidFill>
                  <a:schemeClr val="tx1"/>
                </a:solidFill>
                <a:latin typeface="Arial" panose="020B0604020202020204" pitchFamily="34" charset="0"/>
              </a:defRPr>
            </a:lvl8pPr>
            <a:lvl9pPr marL="3886200" indent="-228600" eaLnBrk="0" fontAlgn="base" hangingPunct="0">
              <a:spcBef>
                <a:spcPct val="50000"/>
              </a:spcBef>
              <a:spcAft>
                <a:spcPct val="0"/>
              </a:spcAft>
              <a:tabLst>
                <a:tab pos="109538" algn="l"/>
              </a:tabLs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109538" algn="l"/>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38" name="Rectangle 2">
            <a:extLst>
              <a:ext uri="{FF2B5EF4-FFF2-40B4-BE49-F238E27FC236}">
                <a16:creationId xmlns:a16="http://schemas.microsoft.com/office/drawing/2014/main" id="{B834BF4E-60CC-E136-9C63-01CE4260613E}"/>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spcBef>
                <a:spcPct val="50000"/>
              </a:spcBef>
              <a:tabLst>
                <a:tab pos="109538" algn="l"/>
                <a:tab pos="457200" algn="l"/>
              </a:tabLst>
              <a:defRPr>
                <a:solidFill>
                  <a:schemeClr val="tx1"/>
                </a:solidFill>
                <a:latin typeface="Arial" panose="020B0604020202020204" pitchFamily="34" charset="0"/>
              </a:defRPr>
            </a:lvl1pPr>
            <a:lvl2pPr marL="742950" indent="-285750" eaLnBrk="0" hangingPunct="0">
              <a:spcBef>
                <a:spcPct val="50000"/>
              </a:spcBef>
              <a:tabLst>
                <a:tab pos="109538" algn="l"/>
                <a:tab pos="457200" algn="l"/>
              </a:tabLst>
              <a:defRPr>
                <a:solidFill>
                  <a:schemeClr val="tx1"/>
                </a:solidFill>
                <a:latin typeface="Arial" panose="020B0604020202020204" pitchFamily="34" charset="0"/>
              </a:defRPr>
            </a:lvl2pPr>
            <a:lvl3pPr marL="1143000" indent="-228600" eaLnBrk="0" hangingPunct="0">
              <a:spcBef>
                <a:spcPct val="50000"/>
              </a:spcBef>
              <a:tabLst>
                <a:tab pos="109538" algn="l"/>
                <a:tab pos="457200" algn="l"/>
              </a:tabLst>
              <a:defRPr>
                <a:solidFill>
                  <a:schemeClr val="tx1"/>
                </a:solidFill>
                <a:latin typeface="Arial" panose="020B0604020202020204" pitchFamily="34" charset="0"/>
              </a:defRPr>
            </a:lvl3pPr>
            <a:lvl4pPr marL="1600200" indent="-228600" eaLnBrk="0" hangingPunct="0">
              <a:spcBef>
                <a:spcPct val="50000"/>
              </a:spcBef>
              <a:tabLst>
                <a:tab pos="109538" algn="l"/>
                <a:tab pos="457200" algn="l"/>
              </a:tabLst>
              <a:defRPr>
                <a:solidFill>
                  <a:schemeClr val="tx1"/>
                </a:solidFill>
                <a:latin typeface="Arial" panose="020B0604020202020204" pitchFamily="34" charset="0"/>
              </a:defRPr>
            </a:lvl4pPr>
            <a:lvl5pPr marL="2057400" indent="-228600" eaLnBrk="0" hangingPunct="0">
              <a:spcBef>
                <a:spcPct val="50000"/>
              </a:spcBef>
              <a:tabLst>
                <a:tab pos="109538" algn="l"/>
                <a:tab pos="457200" algn="l"/>
              </a:tabLst>
              <a:defRPr>
                <a:solidFill>
                  <a:schemeClr val="tx1"/>
                </a:solidFill>
                <a:latin typeface="Arial" panose="020B0604020202020204" pitchFamily="34" charset="0"/>
              </a:defRPr>
            </a:lvl5pPr>
            <a:lvl6pPr marL="25146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6pPr>
            <a:lvl7pPr marL="29718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7pPr>
            <a:lvl8pPr marL="34290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8pPr>
            <a:lvl9pPr marL="38862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109538" algn="l"/>
                <a:tab pos="457200" algn="l"/>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aphicFrame>
        <p:nvGraphicFramePr>
          <p:cNvPr id="15" name="Table 14">
            <a:extLst>
              <a:ext uri="{FF2B5EF4-FFF2-40B4-BE49-F238E27FC236}">
                <a16:creationId xmlns:a16="http://schemas.microsoft.com/office/drawing/2014/main" id="{7A3AB86B-2A8A-28E3-35FB-7D4732AC3147}"/>
              </a:ext>
            </a:extLst>
          </p:cNvPr>
          <p:cNvGraphicFramePr>
            <a:graphicFrameLocks noGrp="1"/>
          </p:cNvGraphicFramePr>
          <p:nvPr/>
        </p:nvGraphicFramePr>
        <p:xfrm>
          <a:off x="403225" y="1463675"/>
          <a:ext cx="8258509" cy="2855515"/>
        </p:xfrm>
        <a:graphic>
          <a:graphicData uri="http://schemas.openxmlformats.org/drawingml/2006/table">
            <a:tbl>
              <a:tblPr/>
              <a:tblGrid>
                <a:gridCol w="2140787">
                  <a:extLst>
                    <a:ext uri="{9D8B030D-6E8A-4147-A177-3AD203B41FA5}">
                      <a16:colId xmlns:a16="http://schemas.microsoft.com/office/drawing/2014/main" val="20000"/>
                    </a:ext>
                  </a:extLst>
                </a:gridCol>
                <a:gridCol w="6371388">
                  <a:extLst>
                    <a:ext uri="{9D8B030D-6E8A-4147-A177-3AD203B41FA5}">
                      <a16:colId xmlns:a16="http://schemas.microsoft.com/office/drawing/2014/main" val="20001"/>
                    </a:ext>
                  </a:extLst>
                </a:gridCol>
              </a:tblGrid>
              <a:tr h="1270780">
                <a:tc>
                  <a:txBody>
                    <a:bodyPr/>
                    <a:lstStyle/>
                    <a:p>
                      <a:pPr marL="0" marR="0">
                        <a:lnSpc>
                          <a:spcPct val="115000"/>
                        </a:lnSpc>
                        <a:spcBef>
                          <a:spcPts val="0"/>
                        </a:spcBef>
                        <a:spcAft>
                          <a:spcPts val="0"/>
                        </a:spcAft>
                      </a:pPr>
                      <a:r>
                        <a:rPr lang="en-US" sz="2800" b="1" dirty="0">
                          <a:solidFill>
                            <a:srgbClr val="000000"/>
                          </a:solidFill>
                          <a:latin typeface="+mn-lt"/>
                          <a:ea typeface="Times New Roman"/>
                          <a:cs typeface="Times New Roman"/>
                        </a:rPr>
                        <a:t>Personnel Action</a:t>
                      </a:r>
                      <a:endParaRPr lang="en-US" sz="2800" b="1" dirty="0">
                        <a:solidFill>
                          <a:srgbClr val="000000"/>
                        </a:solidFill>
                        <a:latin typeface="Arial"/>
                        <a:ea typeface="Times New Roman"/>
                        <a:cs typeface="Times New Roman"/>
                      </a:endParaRPr>
                    </a:p>
                  </a:txBody>
                  <a:tcPr marL="68585" marR="68585" marT="0" marB="0" anchor="ctr">
                    <a:lnL>
                      <a:noFill/>
                    </a:lnL>
                    <a:lnR>
                      <a:noFill/>
                    </a:lnR>
                    <a:lnT>
                      <a:noFill/>
                    </a:lnT>
                    <a:lnB>
                      <a:noFill/>
                    </a:lnB>
                  </a:tcPr>
                </a:tc>
                <a:tc>
                  <a:txBody>
                    <a:bodyPr/>
                    <a:lstStyle/>
                    <a:p>
                      <a:pPr marL="109855" marR="0" indent="0" algn="l" defTabSz="914400" rtl="0" eaLnBrk="1" fontAlgn="auto" latinLnBrk="0" hangingPunct="1">
                        <a:lnSpc>
                          <a:spcPct val="115000"/>
                        </a:lnSpc>
                        <a:spcBef>
                          <a:spcPts val="0"/>
                        </a:spcBef>
                        <a:spcAft>
                          <a:spcPts val="0"/>
                        </a:spcAft>
                        <a:buClrTx/>
                        <a:buSzTx/>
                        <a:buFontTx/>
                        <a:buNone/>
                        <a:tabLst>
                          <a:tab pos="109855" algn="l"/>
                          <a:tab pos="457200" algn="l"/>
                        </a:tabLst>
                        <a:defRPr/>
                      </a:pPr>
                      <a:r>
                        <a:rPr lang="en-US" sz="2400" dirty="0"/>
                        <a:t>Processes used to record personnel events such as hiring, appointment change or separation.</a:t>
                      </a:r>
                      <a:endParaRPr lang="en-US" sz="1600" dirty="0">
                        <a:solidFill>
                          <a:srgbClr val="000000"/>
                        </a:solidFill>
                        <a:latin typeface="+mn-lt"/>
                        <a:ea typeface="Times New Roman"/>
                        <a:cs typeface="Times New Roman"/>
                      </a:endParaRPr>
                    </a:p>
                  </a:txBody>
                  <a:tcPr marL="68585" marR="68585"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672445">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2800" b="1" dirty="0">
                          <a:solidFill>
                            <a:srgbClr val="000000"/>
                          </a:solidFill>
                          <a:latin typeface="+mn-lt"/>
                          <a:ea typeface="Times New Roman"/>
                          <a:cs typeface="Times New Roman"/>
                        </a:rPr>
                        <a:t>Transaction</a:t>
                      </a:r>
                    </a:p>
                  </a:txBody>
                  <a:tcPr marL="68585" marR="68585" marT="0" marB="0" anchor="ctr">
                    <a:lnL>
                      <a:noFill/>
                    </a:lnL>
                    <a:lnR>
                      <a:noFill/>
                    </a:lnR>
                    <a:lnT>
                      <a:noFill/>
                    </a:lnT>
                    <a:lnB>
                      <a:noFill/>
                    </a:lnB>
                  </a:tcPr>
                </a:tc>
                <a:tc>
                  <a:txBody>
                    <a:bodyPr/>
                    <a:lstStyle/>
                    <a:p>
                      <a:pPr marL="109855" marR="0" indent="0" algn="l" defTabSz="914400" rtl="0" eaLnBrk="1" fontAlgn="auto" latinLnBrk="0" hangingPunct="1">
                        <a:lnSpc>
                          <a:spcPct val="115000"/>
                        </a:lnSpc>
                        <a:spcBef>
                          <a:spcPts val="0"/>
                        </a:spcBef>
                        <a:spcAft>
                          <a:spcPts val="0"/>
                        </a:spcAft>
                        <a:buClrTx/>
                        <a:buSzTx/>
                        <a:buFontTx/>
                        <a:buNone/>
                        <a:tabLst>
                          <a:tab pos="109855" algn="l"/>
                          <a:tab pos="457200" algn="l"/>
                        </a:tabLst>
                        <a:defRPr/>
                      </a:pPr>
                      <a:r>
                        <a:rPr lang="en-US" sz="2400" dirty="0"/>
                        <a:t>Is composed of one or more screens and is a process that an end user performs to complete a business task, such as displaying employee information.</a:t>
                      </a:r>
                      <a:endParaRPr lang="en-US" sz="1600" dirty="0">
                        <a:solidFill>
                          <a:srgbClr val="000000"/>
                        </a:solidFill>
                        <a:latin typeface="+mn-lt"/>
                        <a:ea typeface="Times New Roman"/>
                        <a:cs typeface="Times New Roman"/>
                      </a:endParaRPr>
                    </a:p>
                  </a:txBody>
                  <a:tcPr marL="68585" marR="68585"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8447" name="Rectangle 3">
            <a:extLst>
              <a:ext uri="{FF2B5EF4-FFF2-40B4-BE49-F238E27FC236}">
                <a16:creationId xmlns:a16="http://schemas.microsoft.com/office/drawing/2014/main" id="{0FF87B0D-CD6F-AC38-1A96-159FC9EFB4A1}"/>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spcBef>
                <a:spcPct val="50000"/>
              </a:spcBef>
              <a:tabLst>
                <a:tab pos="109538" algn="l"/>
                <a:tab pos="457200" algn="l"/>
              </a:tabLst>
              <a:defRPr>
                <a:solidFill>
                  <a:schemeClr val="tx1"/>
                </a:solidFill>
                <a:latin typeface="Arial" panose="020B0604020202020204" pitchFamily="34" charset="0"/>
              </a:defRPr>
            </a:lvl1pPr>
            <a:lvl2pPr marL="742950" indent="-285750" eaLnBrk="0" hangingPunct="0">
              <a:spcBef>
                <a:spcPct val="50000"/>
              </a:spcBef>
              <a:tabLst>
                <a:tab pos="109538" algn="l"/>
                <a:tab pos="457200" algn="l"/>
              </a:tabLst>
              <a:defRPr>
                <a:solidFill>
                  <a:schemeClr val="tx1"/>
                </a:solidFill>
                <a:latin typeface="Arial" panose="020B0604020202020204" pitchFamily="34" charset="0"/>
              </a:defRPr>
            </a:lvl2pPr>
            <a:lvl3pPr marL="1143000" indent="-228600" eaLnBrk="0" hangingPunct="0">
              <a:spcBef>
                <a:spcPct val="50000"/>
              </a:spcBef>
              <a:tabLst>
                <a:tab pos="109538" algn="l"/>
                <a:tab pos="457200" algn="l"/>
              </a:tabLst>
              <a:defRPr>
                <a:solidFill>
                  <a:schemeClr val="tx1"/>
                </a:solidFill>
                <a:latin typeface="Arial" panose="020B0604020202020204" pitchFamily="34" charset="0"/>
              </a:defRPr>
            </a:lvl3pPr>
            <a:lvl4pPr marL="1600200" indent="-228600" eaLnBrk="0" hangingPunct="0">
              <a:spcBef>
                <a:spcPct val="50000"/>
              </a:spcBef>
              <a:tabLst>
                <a:tab pos="109538" algn="l"/>
                <a:tab pos="457200" algn="l"/>
              </a:tabLst>
              <a:defRPr>
                <a:solidFill>
                  <a:schemeClr val="tx1"/>
                </a:solidFill>
                <a:latin typeface="Arial" panose="020B0604020202020204" pitchFamily="34" charset="0"/>
              </a:defRPr>
            </a:lvl4pPr>
            <a:lvl5pPr marL="2057400" indent="-228600" eaLnBrk="0" hangingPunct="0">
              <a:spcBef>
                <a:spcPct val="50000"/>
              </a:spcBef>
              <a:tabLst>
                <a:tab pos="109538" algn="l"/>
                <a:tab pos="457200" algn="l"/>
              </a:tabLst>
              <a:defRPr>
                <a:solidFill>
                  <a:schemeClr val="tx1"/>
                </a:solidFill>
                <a:latin typeface="Arial" panose="020B0604020202020204" pitchFamily="34" charset="0"/>
              </a:defRPr>
            </a:lvl5pPr>
            <a:lvl6pPr marL="25146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6pPr>
            <a:lvl7pPr marL="29718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7pPr>
            <a:lvl8pPr marL="34290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8pPr>
            <a:lvl9pPr marL="38862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109538" algn="l"/>
                <a:tab pos="457200" algn="l"/>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